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60" r:id="rId5"/>
    <p:sldId id="256" r:id="rId6"/>
    <p:sldId id="257" r:id="rId7"/>
    <p:sldId id="258" r:id="rId8"/>
    <p:sldId id="259" r:id="rId9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86" d="100"/>
          <a:sy n="86" d="100"/>
        </p:scale>
        <p:origin x="46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DFADC-1472-4C94-9E89-D279EF6F84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5A6961-8FBA-4B9C-BAB1-4FF9053D7C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2F9F91-C15F-456A-96E4-0F81C57DB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91A5C-B999-4A97-B13D-CDDE4592C7A8}" type="datetimeFigureOut">
              <a:rPr lang="en-GB" smtClean="0"/>
              <a:t>19/11/2021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65B43-E2C1-4046-BD96-00E658988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04874A-6612-4303-8533-A9118B23C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B33E9-31A6-4381-AFE7-C7F37B3841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1850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29308-D972-472F-8884-1E54C414C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A2991E-33F0-431A-BFDC-4DB14A4448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7EAD-2FB6-4EB4-AB47-FDC8FDED5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91A5C-B999-4A97-B13D-CDDE4592C7A8}" type="datetimeFigureOut">
              <a:rPr lang="en-GB" smtClean="0"/>
              <a:t>19/11/2021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008D5B-253F-4749-897C-6D3D8C320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52A0C-5E27-42C1-8B71-DC5B85ABF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B33E9-31A6-4381-AFE7-C7F37B3841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1295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6F1FEA-73FC-4AAF-9D45-345C2367D8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FD46C2-7C7C-4FBB-B4B6-5667BF173D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63858F-C383-448B-8324-73FF89211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91A5C-B999-4A97-B13D-CDDE4592C7A8}" type="datetimeFigureOut">
              <a:rPr lang="en-GB" smtClean="0"/>
              <a:t>19/11/2021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DFC42-E92C-4260-B6D6-BDCAA2940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060096-84B8-42A9-8A35-2703A60D3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B33E9-31A6-4381-AFE7-C7F37B3841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0847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009B2-113F-4140-ADD0-2C586F283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A8734-159E-41A9-8563-68D52079C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ACA7F-0EE5-4EB3-A869-287A6B734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91A5C-B999-4A97-B13D-CDDE4592C7A8}" type="datetimeFigureOut">
              <a:rPr lang="en-GB" smtClean="0"/>
              <a:t>19/11/2021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3C646-ED65-4F1B-BED5-36ED4BFAE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55EBC4-EFE8-405E-818E-54F6866DD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B33E9-31A6-4381-AFE7-C7F37B3841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7603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AEFC0-F52C-4D6E-98E5-63DBC251F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20DA29-88F3-4DB8-92C1-39713E5C5E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DF1CF6-A648-491F-B61B-D2D926E96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91A5C-B999-4A97-B13D-CDDE4592C7A8}" type="datetimeFigureOut">
              <a:rPr lang="en-GB" smtClean="0"/>
              <a:t>19/11/2021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4C6B6-C2D7-4002-82D9-BB7AF8FD0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15EFA7-78BE-41BD-9F64-C752450CE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B33E9-31A6-4381-AFE7-C7F37B3841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566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C948E-A3CD-48F3-8A79-DEDEA9BA9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98CB3-EA67-4A31-94DA-E08EB1AEB3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285D85-A695-428B-868F-6495F3D696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1B4019-16AA-4602-86C4-EDF19FC1F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91A5C-B999-4A97-B13D-CDDE4592C7A8}" type="datetimeFigureOut">
              <a:rPr lang="en-GB" smtClean="0"/>
              <a:t>19/11/2021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3C0FAB-5298-4095-90C0-66E07A8AA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4C8341-DABC-4068-BC45-B706CFF1A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B33E9-31A6-4381-AFE7-C7F37B3841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2909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70A23-EF10-4A27-9667-AF51BF068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7D269-4CA8-453A-8F73-11D64BE149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E9F613-B926-4BFE-BE07-DF9C629ED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745DB6-39B7-4932-B133-4F05295952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FA4DA7-760E-4F9D-88C8-B7C959787E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506270-BB48-415F-8A2A-E27C44BAC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91A5C-B999-4A97-B13D-CDDE4592C7A8}" type="datetimeFigureOut">
              <a:rPr lang="en-GB" smtClean="0"/>
              <a:t>19/11/2021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E49B02-ECC5-4352-BFD7-187DECC98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2CF154-D8B6-4AF9-B7A2-C5AB9671D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B33E9-31A6-4381-AFE7-C7F37B3841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4667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DB388-C643-4EFC-93B8-6FBFDF9AB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9CE392-6CD7-4ED1-840C-D15D1151E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91A5C-B999-4A97-B13D-CDDE4592C7A8}" type="datetimeFigureOut">
              <a:rPr lang="en-GB" smtClean="0"/>
              <a:t>19/11/2021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C6C2F-8048-44AF-B520-6764930D3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7E5BF4-D8F6-4F9F-8F8C-33BE48CB5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B33E9-31A6-4381-AFE7-C7F37B3841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3584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FE0F63-BECE-4F2A-A345-7B0AEC599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91A5C-B999-4A97-B13D-CDDE4592C7A8}" type="datetimeFigureOut">
              <a:rPr lang="en-GB" smtClean="0"/>
              <a:t>19/11/2021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2B0C0D-146A-40F2-96EA-8B21A8206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F952EC-9595-4887-96CF-82FCA8B24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B33E9-31A6-4381-AFE7-C7F37B3841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8701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52866-FAC0-4E09-A4D6-63817BA51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5DA1E8-621E-4E4E-A666-DEE1E0618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16856E-86CE-43F3-9EB0-DC686EE7C1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11FEFC-7CB4-4A3A-BEFA-1F8122E7F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91A5C-B999-4A97-B13D-CDDE4592C7A8}" type="datetimeFigureOut">
              <a:rPr lang="en-GB" smtClean="0"/>
              <a:t>19/11/2021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30DE7C-80EC-4C8F-AFF6-5E9ABD371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5373B9-85BF-445C-8608-C8FD74CBE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B33E9-31A6-4381-AFE7-C7F37B3841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0668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F674F-2F52-4EB4-B658-7CCDBAB0B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4337DA-91B4-4AFC-A809-3FB5BB0FDA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F934F-B296-4EC0-998F-F0F4528EA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E8ADD4-FCD8-4D59-92D8-CE1FD170D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91A5C-B999-4A97-B13D-CDDE4592C7A8}" type="datetimeFigureOut">
              <a:rPr lang="en-GB" smtClean="0"/>
              <a:t>19/11/2021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83BFE5-41B9-4E71-AED1-8656DB650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028803-2E88-4720-84B1-7BF8163A1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B33E9-31A6-4381-AFE7-C7F37B3841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7148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90198B-2D8A-447D-AE59-16F499A38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BA766-3CFD-4AF6-A4EB-554102E0C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CD0E0-EDE8-4F23-97A9-8B87B0EB7D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991A5C-B999-4A97-B13D-CDDE4592C7A8}" type="datetimeFigureOut">
              <a:rPr lang="en-GB" smtClean="0"/>
              <a:t>19/11/2021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8C6C0D-844C-42D1-87A3-FE87659421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A22D12-B9AC-4158-A74B-96A2650E2F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5B33E9-31A6-4381-AFE7-C7F37B3841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0639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39C4815-6C12-4796-9934-3D5EA1A99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en-GB" sz="3200" dirty="0">
                <a:solidFill>
                  <a:schemeClr val="bg1"/>
                </a:solidFill>
              </a:rPr>
              <a:t>Peak Detection</a:t>
            </a:r>
          </a:p>
        </p:txBody>
      </p:sp>
      <p:pic>
        <p:nvPicPr>
          <p:cNvPr id="5" name="Untitled0" descr="Graphical user interface, application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17F1DD15-E3ED-4BD4-A25C-F8D3BDC327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90045" y="1675227"/>
            <a:ext cx="7811910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29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FF11D99-33D8-41D8-968A-EE2F3B85A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23392"/>
            <a:ext cx="3363974" cy="1607060"/>
          </a:xfrm>
          <a:noFill/>
          <a:ln w="19050">
            <a:solidFill>
              <a:schemeClr val="tx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endParaRPr lang="en-US" sz="28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9B4AFE7-6BCD-4C95-BF16-0A5210C2A1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8" y="2638043"/>
            <a:ext cx="3363974" cy="3415623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GB" sz="2000" dirty="0"/>
              <a:t>lag       &lt;- 25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GB" sz="2000" dirty="0"/>
              <a:t>threshold &lt;- 1.5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GB" sz="2000" dirty="0"/>
              <a:t>influence &lt;- 0.3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C0947B-E824-4131-843E-94E81BC26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613978"/>
            <a:ext cx="6250769" cy="346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4672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C5B578-C34C-433D-87D1-E84A21172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23392"/>
            <a:ext cx="3363974" cy="1607060"/>
          </a:xfrm>
          <a:noFill/>
          <a:ln w="19050">
            <a:solidFill>
              <a:schemeClr val="tx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endParaRPr lang="en-US" sz="28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48FAAC-CEF6-45F1-8410-3D17B23ED2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8" y="2638043"/>
            <a:ext cx="3363974" cy="3415623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GB" sz="2000" dirty="0"/>
              <a:t>lag       &lt;- 25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GB" sz="2000" dirty="0"/>
              <a:t>threshold &lt;- 2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GB" sz="2000" dirty="0"/>
              <a:t>influence &lt;- 1</a:t>
            </a: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9988B6-0731-493E-A2CA-371FDD32B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613978"/>
            <a:ext cx="6250769" cy="346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492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3217C3-9302-474D-9C2C-06DDA3975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23392"/>
            <a:ext cx="3363974" cy="1607060"/>
          </a:xfrm>
          <a:noFill/>
          <a:ln w="19050">
            <a:solidFill>
              <a:schemeClr val="tx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endParaRPr lang="en-US" sz="28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3B8D6C-17DA-4746-9059-A1877C028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8" y="2638043"/>
            <a:ext cx="3363974" cy="3415623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/>
              <a:t>lag       &lt;- 30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/>
              <a:t>threshold &lt;- 2.5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/>
              <a:t>influence &lt;- 1</a:t>
            </a:r>
            <a:endParaRPr lang="en-US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7EEBD1-A9FF-42E4-8796-B13AA2984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613978"/>
            <a:ext cx="6250769" cy="346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649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09160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84331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8E8AE8-AB79-48D9-9463-9C087F704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640080"/>
            <a:ext cx="3282696" cy="52578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Robust peak detection algorithm using z-scores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92A49D63-A24F-4854-A1C1-A7FD45421147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5358384" y="640081"/>
            <a:ext cx="6024654" cy="5257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-228600" fontAlgn="base"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NL" sz="2200" b="0" i="0" u="none" strike="noStrike" cap="none" normalizeH="0" baseline="0" dirty="0">
                <a:ln>
                  <a:noFill/>
                </a:ln>
                <a:effectLst/>
              </a:rPr>
              <a:t>lag = the lag of the moving window</a:t>
            </a:r>
          </a:p>
          <a:p>
            <a:pPr marL="0" marR="0" lvl="0" indent="-228600" fontAlgn="base"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NL" sz="2200" dirty="0"/>
          </a:p>
          <a:p>
            <a:pPr marL="0" marR="0" lvl="0" indent="-228600" fontAlgn="base"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NL" sz="2200" b="0" i="0" u="none" strike="noStrike" cap="none" normalizeH="0" baseline="0" dirty="0">
                <a:ln>
                  <a:noFill/>
                </a:ln>
                <a:effectLst/>
              </a:rPr>
              <a:t> threshold = the z-score at which the algorithm signals</a:t>
            </a:r>
            <a:endParaRPr lang="en-US" altLang="en-NL" sz="2200" dirty="0"/>
          </a:p>
          <a:p>
            <a:pPr marL="0" marR="0" lvl="0" indent="-228600" fontAlgn="base"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NL" sz="22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fontAlgn="base"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NL" sz="2200" b="0" i="0" u="none" strike="noStrike" cap="none" normalizeH="0" baseline="0" dirty="0">
                <a:ln>
                  <a:noFill/>
                </a:ln>
                <a:effectLst/>
              </a:rPr>
              <a:t> influence = the influence (between 0 and 1) of new signals on the mean and standard deviation</a:t>
            </a:r>
          </a:p>
          <a:p>
            <a:pPr marL="0" marR="0" lvl="0" indent="-228600" fontAlgn="base"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NL" sz="2200" dirty="0"/>
          </a:p>
          <a:p>
            <a:pPr marR="0" lvl="0" indent="-228600" fontAlgn="base"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200" dirty="0" err="1"/>
              <a:t>Brakel</a:t>
            </a:r>
            <a:r>
              <a:rPr lang="en-US" sz="2200" dirty="0"/>
              <a:t>, J.P.G. van (2014). "Robust peak detection algorithm using </a:t>
            </a:r>
            <a:r>
              <a:rPr lang="en-US" sz="2200"/>
              <a:t>z-scores"(</a:t>
            </a:r>
            <a:r>
              <a:rPr lang="en-US" sz="2200" dirty="0"/>
              <a:t>version: 2020-11-08).</a:t>
            </a:r>
            <a:endParaRPr kumimoji="0" lang="en-US" altLang="en-NL" sz="2200" b="0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541295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7C9714CCDD84243B8D2B9C6C1274A85" ma:contentTypeVersion="7" ma:contentTypeDescription="Create a new document." ma:contentTypeScope="" ma:versionID="87c1a07f07c4d645de4c1bb9fc58ad93">
  <xsd:schema xmlns:xsd="http://www.w3.org/2001/XMLSchema" xmlns:xs="http://www.w3.org/2001/XMLSchema" xmlns:p="http://schemas.microsoft.com/office/2006/metadata/properties" xmlns:ns3="4315d64d-2fba-46c6-a8a6-a0e6a16a0b54" xmlns:ns4="c193eed9-552e-425b-aed3-d726d724f9c1" targetNamespace="http://schemas.microsoft.com/office/2006/metadata/properties" ma:root="true" ma:fieldsID="6f99d3a1b9833339f9b989de3bad0d1f" ns3:_="" ns4:_="">
    <xsd:import namespace="4315d64d-2fba-46c6-a8a6-a0e6a16a0b54"/>
    <xsd:import namespace="c193eed9-552e-425b-aed3-d726d724f9c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15d64d-2fba-46c6-a8a6-a0e6a16a0b5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93eed9-552e-425b-aed3-d726d724f9c1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AB68DFA-8082-4814-B236-CE5EE3834A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315d64d-2fba-46c6-a8a6-a0e6a16a0b54"/>
    <ds:schemaRef ds:uri="c193eed9-552e-425b-aed3-d726d724f9c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46CE110-4BCD-498F-B1BC-C8A58EE0573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0F4080-590C-4571-989D-8E44B51E7109}">
  <ds:schemaRefs>
    <ds:schemaRef ds:uri="http://purl.org/dc/terms/"/>
    <ds:schemaRef ds:uri="c193eed9-552e-425b-aed3-d726d724f9c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4315d64d-2fba-46c6-a8a6-a0e6a16a0b54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97</Words>
  <Application>Microsoft Office PowerPoint</Application>
  <PresentationFormat>Widescreen</PresentationFormat>
  <Paragraphs>18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Peak Detection</vt:lpstr>
      <vt:lpstr>PowerPoint Presentation</vt:lpstr>
      <vt:lpstr>PowerPoint Presentation</vt:lpstr>
      <vt:lpstr>PowerPoint Presentation</vt:lpstr>
      <vt:lpstr>Robust peak detection algorithm using z-scores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Peak Detection</dc:title>
  <dc:creator>Lopez Rincon, A. (Alejandro)</dc:creator>
  <cp:lastModifiedBy>Lopez Rincon, A. (Alejandro)</cp:lastModifiedBy>
  <cp:revision>3</cp:revision>
  <dcterms:created xsi:type="dcterms:W3CDTF">2021-11-19T05:01:06Z</dcterms:created>
  <dcterms:modified xsi:type="dcterms:W3CDTF">2021-11-19T12:57:01Z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0x01010077C9714CCDD84243B8D2B9C6C1274A85</vt:lpwstr>
  </property>
</Properties>
</file>

<file path=docProps/thumbnail.jpeg>
</file>